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57" r:id="rId4"/>
    <p:sldId id="258" r:id="rId5"/>
    <p:sldId id="256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 panose="05020102010507070707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 panose="05020102010507070707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 panose="050401020108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 panose="05040102010807070707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льга Николаевна\Desktop\НУЖНОЕ ВСЁ\дед\fullimage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332656"/>
            <a:ext cx="4772781" cy="62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vyashennaya_voina_orkest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354162"/>
          </a:xfrm>
        </p:spPr>
        <p:txBody>
          <a:bodyPr>
            <a:normAutofit/>
          </a:bodyPr>
          <a:lstStyle/>
          <a:p>
            <a:r>
              <a:rPr lang="ru-RU" dirty="0" smtClean="0"/>
              <a:t>Титов Борис Ильич 1908-1943</a:t>
            </a:r>
            <a:endParaRPr lang="ru-RU" dirty="0"/>
          </a:p>
        </p:txBody>
      </p:sp>
      <p:pic>
        <p:nvPicPr>
          <p:cNvPr id="3074" name="Picture 2" descr="C:\Users\Ольга Николаевна\Desktop\НУЖНОЕ ВСЁ\дед\борис 001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50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ьга Николаевна\Desktop\НУЖНОЕ ВСЁ\дед\борис2 001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9" y="620688"/>
            <a:ext cx="8434942" cy="590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3729280" cy="4608512"/>
          </a:xfrm>
        </p:spPr>
        <p:txBody>
          <a:bodyPr>
            <a:normAutofit/>
          </a:bodyPr>
          <a:lstStyle/>
          <a:p>
            <a:r>
              <a:rPr lang="ru-RU" dirty="0" smtClean="0"/>
              <a:t>Титов </a:t>
            </a:r>
            <a:r>
              <a:rPr lang="ru-RU" dirty="0" err="1" smtClean="0"/>
              <a:t>алексей</a:t>
            </a:r>
            <a:r>
              <a:rPr lang="ru-RU" dirty="0" smtClean="0"/>
              <a:t> </a:t>
            </a:r>
            <a:r>
              <a:rPr lang="ru-RU" dirty="0" err="1" smtClean="0"/>
              <a:t>ильич</a:t>
            </a:r>
            <a:r>
              <a:rPr lang="ru-RU" dirty="0" smtClean="0"/>
              <a:t> 1911-1941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льга Николаевна\Desktop\НУЖНОЕ ВСЁ\дед\алексей 0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0" y="20029"/>
            <a:ext cx="4992690" cy="68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6106690"/>
          </a:xfrm>
        </p:spPr>
        <p:txBody>
          <a:bodyPr>
            <a:normAutofit/>
          </a:bodyPr>
          <a:lstStyle/>
          <a:p>
            <a:r>
              <a:rPr lang="ru-RU" dirty="0" smtClean="0"/>
              <a:t>Титов Константин Ильич</a:t>
            </a:r>
            <a:br>
              <a:rPr lang="ru-RU" dirty="0" smtClean="0"/>
            </a:br>
            <a:r>
              <a:rPr lang="ru-RU" dirty="0" smtClean="0"/>
              <a:t> 1914-1943</a:t>
            </a:r>
            <a:endParaRPr lang="ru-RU" dirty="0"/>
          </a:p>
        </p:txBody>
      </p:sp>
      <p:pic>
        <p:nvPicPr>
          <p:cNvPr id="5122" name="Picture 2" descr="C:\Users\Ольга Николаевна\Desktop\НУЖНОЕ ВСЁ\дед\константин 001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68" y="404664"/>
            <a:ext cx="505631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6106690"/>
          </a:xfrm>
        </p:spPr>
        <p:txBody>
          <a:bodyPr>
            <a:normAutofit/>
          </a:bodyPr>
          <a:lstStyle/>
          <a:p>
            <a:r>
              <a:rPr lang="ru-RU" dirty="0" smtClean="0"/>
              <a:t>Титов Александр Ильич </a:t>
            </a:r>
            <a:br>
              <a:rPr lang="ru-RU" dirty="0" smtClean="0"/>
            </a:br>
            <a:r>
              <a:rPr lang="ru-RU" dirty="0" smtClean="0"/>
              <a:t>1906-1942 </a:t>
            </a:r>
            <a:endParaRPr lang="ru-RU" dirty="0"/>
          </a:p>
        </p:txBody>
      </p:sp>
      <p:pic>
        <p:nvPicPr>
          <p:cNvPr id="6146" name="Picture 2" descr="C:\Users\Ольга Николаевна\Desktop\НУЖНОЕ ВСЁ\дед\баба Варя 001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822" y="332656"/>
            <a:ext cx="600701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льга Николаевна\Desktop\НУЖНОЕ ВСЁ\дед\fullimage2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7089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93" y="548680"/>
            <a:ext cx="378280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Ольга Николаевна\Desktop\НУЖНОЕ ВСЁ\дед\ответ\2_wStalag-XI-C-(311)-Berge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96" y="3573016"/>
            <a:ext cx="4019939" cy="30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 Николаевна\Desktop\НУЖНОЕ ВСЁ\дед\ответ\1_wStalag-XI-C-(311)-Bergen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osif_Kobzon-Minuta_molchaniya(pluginz.org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1720" y="5301208"/>
            <a:ext cx="609600" cy="60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122</Words>
  <Application>WPS Presentation</Application>
  <PresentationFormat>Экран (4:3)</PresentationFormat>
  <Paragraphs>8</Paragraphs>
  <Slides>8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SimSun</vt:lpstr>
      <vt:lpstr>Wingdings</vt:lpstr>
      <vt:lpstr>Wingdings 2</vt:lpstr>
      <vt:lpstr>Wingdings</vt:lpstr>
      <vt:lpstr>Wingdings 3</vt:lpstr>
      <vt:lpstr>Microsoft YaHei</vt:lpstr>
      <vt:lpstr>Arial Unicode MS</vt:lpstr>
      <vt:lpstr>Lucida Sans</vt:lpstr>
      <vt:lpstr>Times New Roman</vt:lpstr>
      <vt:lpstr>Book Antiqua</vt:lpstr>
      <vt:lpstr>Calibri</vt:lpstr>
      <vt:lpstr>Апекс</vt:lpstr>
      <vt:lpstr>PowerPoint 演示文稿</vt:lpstr>
      <vt:lpstr>Титов Борис Ильич 1908-1943</vt:lpstr>
      <vt:lpstr>PowerPoint 演示文稿</vt:lpstr>
      <vt:lpstr>Титов алексей ильич 1911-1941</vt:lpstr>
      <vt:lpstr>Титов Константин Ильич  1914-1943</vt:lpstr>
      <vt:lpstr>Титов Александр Ильич  1906-1942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Николаевна</dc:creator>
  <cp:lastModifiedBy>Ольга Николаевна</cp:lastModifiedBy>
  <cp:revision>9</cp:revision>
  <dcterms:created xsi:type="dcterms:W3CDTF">2014-06-19T11:39:00Z</dcterms:created>
  <dcterms:modified xsi:type="dcterms:W3CDTF">2023-06-01T07:27:25Z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1C10D9ACEC034F89A359C6C96609B5FC</vt:lpwstr>
  </property>
  <property fmtid="{D5CDD505-2E9C-101B-9397-08002B2CF9AE}" pid="3" name="KSOProductBuildVer">
    <vt:lpwstr>1049-11.2.0.11516</vt:lpwstr>
  </property>
</Properties>
</file>