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8" r:id="rId2"/>
    <p:sldId id="257" r:id="rId3"/>
    <p:sldId id="260" r:id="rId4"/>
    <p:sldId id="259" r:id="rId5"/>
    <p:sldId id="261" r:id="rId6"/>
    <p:sldId id="262" r:id="rId7"/>
    <p:sldId id="265" r:id="rId8"/>
    <p:sldId id="263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55911"/>
          </a:xfrm>
        </p:spPr>
        <p:txBody>
          <a:bodyPr>
            <a:noAutofit/>
          </a:bodyPr>
          <a:lstStyle/>
          <a:p>
            <a:r>
              <a:rPr lang="ru-RU" sz="7200" dirty="0" smtClean="0"/>
              <a:t>Графология в психиатрии.</a:t>
            </a:r>
            <a:endParaRPr lang="ru-RU" sz="7200" dirty="0"/>
          </a:p>
        </p:txBody>
      </p:sp>
      <p:pic>
        <p:nvPicPr>
          <p:cNvPr id="1026" name="Picture 2" descr="C:\Users\User\Desktop\25611_a_vbc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800350"/>
            <a:ext cx="5000625" cy="405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51125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Они умышленно удваивают и утраивают количество некоторых букв, изобретают новые слова, употребляют различные условные знаки, цифры, своеобразную орфографию, иллюстрируют написанное малопонятными или совершенно непонятными чертежами и рисунками. Иногда каждая буква в письме заменена особым знаком. В некоторых случаях, желая придать написанному слову или фразе особый смысл, больные употребляют подчеркивания разными линиями (по толщине, длине и форме), ставят ударения на словах, употребляют   скобки    разных размеров и форм.</a:t>
            </a:r>
            <a:endParaRPr lang="ru-RU" sz="2200" dirty="0"/>
          </a:p>
        </p:txBody>
      </p:sp>
      <p:pic>
        <p:nvPicPr>
          <p:cNvPr id="6146" name="Picture 2" descr="C:\Users\User\Desktop\Новая папка\image0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764704"/>
            <a:ext cx="3386799" cy="4392488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 страдающих параноидной шизофренией отмечается крупный почерк с заполнением страницы всего лишь несколькими буквами или словами , обилие подчеркиваний и знаков препинания, причудливые украшения букв, иногда встречается повторение одной и той же буквы по нескольку раз, писание справа налево, наклонность писать второй текст между слов первого текста , желание писать колонками и т. </a:t>
            </a:r>
            <a:r>
              <a:rPr lang="ru-RU" sz="2000" dirty="0" err="1" smtClean="0"/>
              <a:t>д</a:t>
            </a:r>
            <a:endParaRPr lang="ru-RU" sz="2000" dirty="0"/>
          </a:p>
        </p:txBody>
      </p:sp>
      <p:pic>
        <p:nvPicPr>
          <p:cNvPr id="5122" name="Picture 2" descr="C:\Users\User\Desktop\Новая папка\image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08920"/>
            <a:ext cx="6336704" cy="4515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  Письмо больных </a:t>
            </a:r>
            <a:r>
              <a:rPr lang="ru-RU" sz="2400" dirty="0" err="1" smtClean="0"/>
              <a:t>ступорозной</a:t>
            </a:r>
            <a:r>
              <a:rPr lang="ru-RU" sz="2400" dirty="0" smtClean="0"/>
              <a:t> шизофренией и кататонией сводится, главным образом, к письму колонкой и по диагонали, иногда встречаются пропуски букв, изломы, извилистость штрихов и мелкий размер букв . В некоторых случаях такие больные исписывают одним и тем же; словом целые страницы или постоянно вплетают одно и то же слово, повторяют по нескольку раз одни и те же буквы или какие-либо знаки.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     При </a:t>
            </a:r>
            <a:r>
              <a:rPr lang="ru-RU" sz="2400" dirty="0" err="1" smtClean="0"/>
              <a:t>кататонической</a:t>
            </a:r>
            <a:r>
              <a:rPr lang="ru-RU" sz="2400" dirty="0" smtClean="0"/>
              <a:t> </a:t>
            </a:r>
            <a:r>
              <a:rPr lang="ru-RU" sz="2400" dirty="0" err="1" smtClean="0"/>
              <a:t>оглушенности</a:t>
            </a:r>
            <a:r>
              <a:rPr lang="ru-RU" sz="2400" dirty="0" smtClean="0"/>
              <a:t> наблюдаются непроизвольные ошибки, особенно пропуски букв, соединение двух слов в одно и склонность к отрывистому письму.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подчерке при </a:t>
            </a:r>
            <a:r>
              <a:rPr lang="ru-RU" b="1" dirty="0" err="1" smtClean="0"/>
              <a:t>эпелепсии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Характерны опрятность, аккуратность и тщательность выполнения штрихов и букв.</a:t>
            </a:r>
          </a:p>
          <a:p>
            <a:r>
              <a:rPr lang="ru-RU" dirty="0" smtClean="0"/>
              <a:t>       Склонность к украшению букв, стремление к симметрии, знаки препинания,  точки после каждого слова.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овая папка\img07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445000" cy="60452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76056" y="692696"/>
            <a:ext cx="3816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Гиперграфия</a:t>
            </a:r>
            <a:r>
              <a:rPr lang="ru-RU" sz="2400" dirty="0" smtClean="0"/>
              <a:t>(чрезмерное многословие, педантическая настойчивость в упоминании многих несущественных деталей и склонность к навязчивым вставкам) , наряду с использованием минимального свободного пространства.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580526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Страница рукописи романа</a:t>
            </a:r>
          </a:p>
          <a:p>
            <a:r>
              <a:rPr lang="ru-RU" dirty="0" smtClean="0"/>
              <a:t> “Бесы” Ф.М. Достоевского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Изменения в подчерке при </a:t>
            </a:r>
            <a:r>
              <a:rPr lang="ru-RU" sz="3200" b="1" dirty="0" smtClean="0"/>
              <a:t>маниакально-депрессивных состояниях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b="1" u="sng" dirty="0" smtClean="0"/>
              <a:t>В маниакальной стадии</a:t>
            </a:r>
            <a:endParaRPr lang="ru-RU" sz="5000" dirty="0" smtClean="0"/>
          </a:p>
          <a:p>
            <a:r>
              <a:rPr lang="ru-RU" sz="5000" dirty="0" smtClean="0"/>
              <a:t> Больной пишет много и охотно. </a:t>
            </a:r>
          </a:p>
          <a:p>
            <a:r>
              <a:rPr lang="ru-RU" sz="5000" dirty="0" smtClean="0"/>
              <a:t> Буквы в почерке таких больных очень больших размеров, иногда приобретают колоссальную величину.</a:t>
            </a:r>
          </a:p>
          <a:p>
            <a:r>
              <a:rPr lang="ru-RU" sz="5000" dirty="0" smtClean="0"/>
              <a:t> Отсутствует  постоянное направление строк обычно отсутствует. </a:t>
            </a:r>
          </a:p>
          <a:p>
            <a:r>
              <a:rPr lang="ru-RU" sz="5000" dirty="0" smtClean="0"/>
              <a:t>Написав несколько слов на одной странице, пишущий переходит уже на другую страницу и продолжает писать там. </a:t>
            </a:r>
          </a:p>
          <a:p>
            <a:r>
              <a:rPr lang="ru-RU" sz="5000" dirty="0" smtClean="0"/>
              <a:t>Небрежность, неряшливость, неразборчивость, особенно к концу письма.</a:t>
            </a:r>
          </a:p>
          <a:p>
            <a:r>
              <a:rPr lang="ru-RU" sz="5000" dirty="0" smtClean="0"/>
              <a:t>Характерны также неравномерность размера и наклона букв и промежутков между ними, частые росчерки, подчеркивания, восклицательные и вопросительные знаки.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Users\User\Desktop\Новая папка\101645-i_0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25144"/>
            <a:ext cx="6348413" cy="185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4104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    </a:t>
            </a:r>
            <a:r>
              <a:rPr lang="ru-RU" sz="2200" b="1" u="sng" dirty="0" smtClean="0"/>
              <a:t>При депрессивной стадии </a:t>
            </a:r>
            <a:r>
              <a:rPr lang="ru-RU" sz="2200" dirty="0" smtClean="0"/>
              <a:t>больные пишут мало, часто не дописывают слова. Начало письма обычно более энергичное, чем конец.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      Часто употребляются вставки, исправления, расстояние между строками постепенно все уменьшается — симптом «увеличивающего сближения строк».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 Обычно пишут короткими фразами с тяжелой конструкцией. Иногда отмечается уменьшение размера букв к концу письма (микрография) и извилистость штрихов.</a:t>
            </a:r>
            <a:endParaRPr lang="ru-RU" sz="2200" dirty="0"/>
          </a:p>
        </p:txBody>
      </p:sp>
      <p:pic>
        <p:nvPicPr>
          <p:cNvPr id="9218" name="Picture 2" descr="C:\Users\User\Desktop\Новая папка\image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2399"/>
            <a:ext cx="4029075" cy="670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Графология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— учение, согласно которому существует устойчивая связь между почерком и индивидуальными особенностями личности.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В медицине термин «графология» используется по отношению к изучению почерка как вспомогательного элемента при диагностике и слежении за болезнями головного мозга и нервной системы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Установлено, что в почерке находят свое проявление отдельные психические аномалии: психозы, невротические расстройства, нарушения в эмоциональной сфере и др., а также определенные предрасположенности к ним. </a:t>
            </a:r>
          </a:p>
          <a:p>
            <a:r>
              <a:rPr lang="ru-RU" sz="2800" dirty="0" smtClean="0"/>
              <a:t>          Учеными было давно замечено, что у лиц, страдающих  психическими заболеваниями (прогрессивный паралич, маниакально-депрессивный психоз, шизофрения), а также перенесших травмы головного мозга, наступают изменения в почерке.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подчерке при </a:t>
            </a:r>
            <a:r>
              <a:rPr lang="ru-RU" b="1" dirty="0" smtClean="0"/>
              <a:t>шизофрении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556792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Изменения в почерке больных шизофренией обуславливаются смыслом, который имеет для больного написанное. Есть различия при письме, по содержанию оторванном и не оторванном от реальности - бредовые слова и фразы пишутся иначе, чем адекватная по содержанию письменная речь. </a:t>
            </a:r>
          </a:p>
          <a:p>
            <a:r>
              <a:rPr lang="ru-RU" sz="2800" dirty="0" smtClean="0"/>
              <a:t>При </a:t>
            </a:r>
            <a:r>
              <a:rPr lang="ru-RU" sz="2800" dirty="0" err="1" smtClean="0"/>
              <a:t>разорванности</a:t>
            </a:r>
            <a:r>
              <a:rPr lang="ru-RU" sz="2800" dirty="0" smtClean="0"/>
              <a:t> мышления и речи больные пишут не соблюдая строчек, примешивают иностранные слова и фразы, не соблюдают грамматических правил.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3528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Неустойчивость общих признаков почерка, производящая впечатление выполнения рукописи несколькими  лицами </a:t>
            </a:r>
            <a:endParaRPr lang="ru-RU" sz="3200" dirty="0"/>
          </a:p>
        </p:txBody>
      </p:sp>
      <p:pic>
        <p:nvPicPr>
          <p:cNvPr id="2050" name="Picture 2" descr="C:\Users\User\Desktop\Новая папка\image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04664"/>
            <a:ext cx="4298985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Иногда наблюдается особый жаргон и искажения букв с целью шифрования смысла </a:t>
            </a:r>
            <a:endParaRPr lang="ru-RU" sz="3200" dirty="0"/>
          </a:p>
        </p:txBody>
      </p:sp>
      <p:pic>
        <p:nvPicPr>
          <p:cNvPr id="3074" name="Picture 2" descr="C:\Users\User\Desktop\Новая папка\image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616624" cy="4278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Вычурный стиль, своеобразная орфография со злоупотреблением прописных букв</a:t>
            </a:r>
            <a:endParaRPr lang="ru-RU" sz="3200" dirty="0"/>
          </a:p>
        </p:txBody>
      </p:sp>
      <p:pic>
        <p:nvPicPr>
          <p:cNvPr id="3" name="Picture 2" descr="C:\Users\User\Desktop\Новая папка\image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2060848"/>
            <a:ext cx="628835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604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письме шизофреники любят подчеркивать слова и фразы, ставить массу восклицательных и вопросительных знаков; манерность сказывается в вычурном оформлении букв, особенно заглавных, с витиеватыми завитушками.</a:t>
            </a:r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4098" name="Picture 2" descr="C:\Users\User\Desktop\Новая папка\image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573016"/>
            <a:ext cx="4804030" cy="3879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    Нередко в почерке страдающих шизофренией встречается довольно выраженная атаксия, пропуски букв и слогов, извилистость штрихов. Текст одного и того же письма нередко выполняется различного цвета карандашами.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       У больных гебефренией чаще всего встречается вычурность, размашистость, обилие подчеркиваний, вставок и поправок, примитивные рисунки с неудачной символикой, резкая атаксия и небрежность, неравномерность букв, недостаток или излишек знаков препинания.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769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Графология в психиатрии.</vt:lpstr>
      <vt:lpstr>Графология</vt:lpstr>
      <vt:lpstr>Слайд 3</vt:lpstr>
      <vt:lpstr>Изменения в подчерке при шизофрении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Изменения в подчерке при эпелепсии</vt:lpstr>
      <vt:lpstr>Слайд 14</vt:lpstr>
      <vt:lpstr>Изменения в подчерке при маниакально-депрессивных состояниях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Графология в психиатрии.</dc:title>
  <dc:creator>User</dc:creator>
  <cp:lastModifiedBy>User</cp:lastModifiedBy>
  <cp:revision>23</cp:revision>
  <dcterms:created xsi:type="dcterms:W3CDTF">2011-04-26T08:23:44Z</dcterms:created>
  <dcterms:modified xsi:type="dcterms:W3CDTF">2011-04-27T09:25:34Z</dcterms:modified>
</cp:coreProperties>
</file>